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75" r:id="rId5"/>
    <p:sldId id="288" r:id="rId6"/>
    <p:sldId id="289" r:id="rId7"/>
    <p:sldId id="294" r:id="rId8"/>
    <p:sldId id="293" r:id="rId9"/>
    <p:sldId id="292" r:id="rId10"/>
    <p:sldId id="290" r:id="rId11"/>
    <p:sldId id="277" r:id="rId12"/>
    <p:sldId id="278" r:id="rId13"/>
    <p:sldId id="282" r:id="rId14"/>
    <p:sldId id="28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099F8-4290-4242-94DF-EEC632461F45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4202EF9F-90BB-4D1B-9C02-5ADF24A61FCC}">
      <dgm:prSet phldrT="[Text]"/>
      <dgm:spPr/>
      <dgm:t>
        <a:bodyPr/>
        <a:lstStyle/>
        <a:p>
          <a:r>
            <a:rPr lang="en-AU" dirty="0"/>
            <a:t>Learning powers</a:t>
          </a:r>
        </a:p>
      </dgm:t>
    </dgm:pt>
    <dgm:pt modelId="{A6B41E78-B087-407F-9EB0-971461515F48}" type="parTrans" cxnId="{42610EBD-794F-40F3-9067-95C029FEC16E}">
      <dgm:prSet/>
      <dgm:spPr/>
      <dgm:t>
        <a:bodyPr/>
        <a:lstStyle/>
        <a:p>
          <a:endParaRPr lang="en-AU"/>
        </a:p>
      </dgm:t>
    </dgm:pt>
    <dgm:pt modelId="{DA7A6C37-6962-4A21-82FC-21F92A161CDC}" type="sibTrans" cxnId="{42610EBD-794F-40F3-9067-95C029FEC16E}">
      <dgm:prSet/>
      <dgm:spPr/>
      <dgm:t>
        <a:bodyPr/>
        <a:lstStyle/>
        <a:p>
          <a:endParaRPr lang="en-AU"/>
        </a:p>
      </dgm:t>
    </dgm:pt>
    <dgm:pt modelId="{2B3B972A-E60C-45AE-8D19-90AEC44C5AA6}">
      <dgm:prSet phldrT="[Text]"/>
      <dgm:spPr/>
      <dgm:t>
        <a:bodyPr/>
        <a:lstStyle/>
        <a:p>
          <a:r>
            <a:rPr lang="en-AU" dirty="0"/>
            <a:t>Community (partnerships &amp; belonging)</a:t>
          </a:r>
        </a:p>
      </dgm:t>
    </dgm:pt>
    <dgm:pt modelId="{3E001208-3008-436C-913F-06AEED57D6B5}" type="parTrans" cxnId="{F69164A8-7C02-4465-8695-347F0A23A00E}">
      <dgm:prSet/>
      <dgm:spPr/>
      <dgm:t>
        <a:bodyPr/>
        <a:lstStyle/>
        <a:p>
          <a:endParaRPr lang="en-AU"/>
        </a:p>
      </dgm:t>
    </dgm:pt>
    <dgm:pt modelId="{F4523DC2-A38A-46FE-80ED-F706901D068C}" type="sibTrans" cxnId="{F69164A8-7C02-4465-8695-347F0A23A00E}">
      <dgm:prSet/>
      <dgm:spPr/>
      <dgm:t>
        <a:bodyPr/>
        <a:lstStyle/>
        <a:p>
          <a:endParaRPr lang="en-AU"/>
        </a:p>
      </dgm:t>
    </dgm:pt>
    <dgm:pt modelId="{DD474614-AB03-4DA4-BB62-B22CB03FD7F1}">
      <dgm:prSet phldrT="[Text]"/>
      <dgm:spPr/>
      <dgm:t>
        <a:bodyPr/>
        <a:lstStyle/>
        <a:p>
          <a:r>
            <a:rPr lang="en-AU" dirty="0"/>
            <a:t>Citizenship (values)</a:t>
          </a:r>
        </a:p>
      </dgm:t>
    </dgm:pt>
    <dgm:pt modelId="{A1F27C6E-5822-444C-A4F6-87B8869DA812}" type="parTrans" cxnId="{96CF37D7-3072-4EED-9A73-C77F74CADD2F}">
      <dgm:prSet/>
      <dgm:spPr/>
      <dgm:t>
        <a:bodyPr/>
        <a:lstStyle/>
        <a:p>
          <a:endParaRPr lang="en-AU"/>
        </a:p>
      </dgm:t>
    </dgm:pt>
    <dgm:pt modelId="{8C463115-E458-4D73-A34A-CDCAAC8AF99D}" type="sibTrans" cxnId="{96CF37D7-3072-4EED-9A73-C77F74CADD2F}">
      <dgm:prSet/>
      <dgm:spPr/>
      <dgm:t>
        <a:bodyPr/>
        <a:lstStyle/>
        <a:p>
          <a:endParaRPr lang="en-AU"/>
        </a:p>
      </dgm:t>
    </dgm:pt>
    <dgm:pt modelId="{A9C804B1-CC1E-4689-94CF-76B5561958C5}" type="pres">
      <dgm:prSet presAssocID="{ED9099F8-4290-4242-94DF-EEC632461F45}" presName="compositeShape" presStyleCnt="0">
        <dgm:presLayoutVars>
          <dgm:chMax val="7"/>
          <dgm:dir/>
          <dgm:resizeHandles val="exact"/>
        </dgm:presLayoutVars>
      </dgm:prSet>
      <dgm:spPr/>
    </dgm:pt>
    <dgm:pt modelId="{F1B9E487-964D-4646-9D3E-295B65DFDE43}" type="pres">
      <dgm:prSet presAssocID="{4202EF9F-90BB-4D1B-9C02-5ADF24A61FCC}" presName="circ1" presStyleLbl="vennNode1" presStyleIdx="0" presStyleCnt="3" custLinFactNeighborX="-6877" custLinFactNeighborY="8252"/>
      <dgm:spPr/>
    </dgm:pt>
    <dgm:pt modelId="{3B48796D-7438-4C3A-BFBB-E2C8F7191E3F}" type="pres">
      <dgm:prSet presAssocID="{4202EF9F-90BB-4D1B-9C02-5ADF24A61F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6B442B3-3EB8-4389-9916-F24D2DF0B474}" type="pres">
      <dgm:prSet presAssocID="{2B3B972A-E60C-45AE-8D19-90AEC44C5AA6}" presName="circ2" presStyleLbl="vennNode1" presStyleIdx="1" presStyleCnt="3"/>
      <dgm:spPr/>
    </dgm:pt>
    <dgm:pt modelId="{5DED599D-F5BD-4C16-86CE-9098B0960C93}" type="pres">
      <dgm:prSet presAssocID="{2B3B972A-E60C-45AE-8D19-90AEC44C5A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3BE6F4C-AD8A-44D2-905A-430415A5EF55}" type="pres">
      <dgm:prSet presAssocID="{DD474614-AB03-4DA4-BB62-B22CB03FD7F1}" presName="circ3" presStyleLbl="vennNode1" presStyleIdx="2" presStyleCnt="3"/>
      <dgm:spPr/>
    </dgm:pt>
    <dgm:pt modelId="{F762613F-A3A8-45D9-ABE1-446F3638C3D9}" type="pres">
      <dgm:prSet presAssocID="{DD474614-AB03-4DA4-BB62-B22CB03FD7F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53B110-6DB7-4589-89D9-68B7A2FE497F}" type="presOf" srcId="{2B3B972A-E60C-45AE-8D19-90AEC44C5AA6}" destId="{5DED599D-F5BD-4C16-86CE-9098B0960C93}" srcOrd="1" destOrd="0" presId="urn:microsoft.com/office/officeart/2005/8/layout/venn1"/>
    <dgm:cxn modelId="{1A6F395D-3462-4C27-99A8-671B6AA9B4F6}" type="presOf" srcId="{2B3B972A-E60C-45AE-8D19-90AEC44C5AA6}" destId="{66B442B3-3EB8-4389-9916-F24D2DF0B474}" srcOrd="0" destOrd="0" presId="urn:microsoft.com/office/officeart/2005/8/layout/venn1"/>
    <dgm:cxn modelId="{D1CC5961-0318-46A3-83B2-9FFC7EB55CFB}" type="presOf" srcId="{DD474614-AB03-4DA4-BB62-B22CB03FD7F1}" destId="{B3BE6F4C-AD8A-44D2-905A-430415A5EF55}" srcOrd="0" destOrd="0" presId="urn:microsoft.com/office/officeart/2005/8/layout/venn1"/>
    <dgm:cxn modelId="{2EE0AF6A-04B2-4604-91EF-D10E62B32334}" type="presOf" srcId="{4202EF9F-90BB-4D1B-9C02-5ADF24A61FCC}" destId="{F1B9E487-964D-4646-9D3E-295B65DFDE43}" srcOrd="0" destOrd="0" presId="urn:microsoft.com/office/officeart/2005/8/layout/venn1"/>
    <dgm:cxn modelId="{52BE1859-DAD2-44B1-855C-39A1F8B3351F}" type="presOf" srcId="{DD474614-AB03-4DA4-BB62-B22CB03FD7F1}" destId="{F762613F-A3A8-45D9-ABE1-446F3638C3D9}" srcOrd="1" destOrd="0" presId="urn:microsoft.com/office/officeart/2005/8/layout/venn1"/>
    <dgm:cxn modelId="{5D3AC184-F863-4A99-9E9F-B0CEF4F06CFF}" type="presOf" srcId="{ED9099F8-4290-4242-94DF-EEC632461F45}" destId="{A9C804B1-CC1E-4689-94CF-76B5561958C5}" srcOrd="0" destOrd="0" presId="urn:microsoft.com/office/officeart/2005/8/layout/venn1"/>
    <dgm:cxn modelId="{F69164A8-7C02-4465-8695-347F0A23A00E}" srcId="{ED9099F8-4290-4242-94DF-EEC632461F45}" destId="{2B3B972A-E60C-45AE-8D19-90AEC44C5AA6}" srcOrd="1" destOrd="0" parTransId="{3E001208-3008-436C-913F-06AEED57D6B5}" sibTransId="{F4523DC2-A38A-46FE-80ED-F706901D068C}"/>
    <dgm:cxn modelId="{42610EBD-794F-40F3-9067-95C029FEC16E}" srcId="{ED9099F8-4290-4242-94DF-EEC632461F45}" destId="{4202EF9F-90BB-4D1B-9C02-5ADF24A61FCC}" srcOrd="0" destOrd="0" parTransId="{A6B41E78-B087-407F-9EB0-971461515F48}" sibTransId="{DA7A6C37-6962-4A21-82FC-21F92A161CDC}"/>
    <dgm:cxn modelId="{96CF37D7-3072-4EED-9A73-C77F74CADD2F}" srcId="{ED9099F8-4290-4242-94DF-EEC632461F45}" destId="{DD474614-AB03-4DA4-BB62-B22CB03FD7F1}" srcOrd="2" destOrd="0" parTransId="{A1F27C6E-5822-444C-A4F6-87B8869DA812}" sibTransId="{8C463115-E458-4D73-A34A-CDCAAC8AF99D}"/>
    <dgm:cxn modelId="{15DA52ED-DEA6-486B-A979-98B1F69474C4}" type="presOf" srcId="{4202EF9F-90BB-4D1B-9C02-5ADF24A61FCC}" destId="{3B48796D-7438-4C3A-BFBB-E2C8F7191E3F}" srcOrd="1" destOrd="0" presId="urn:microsoft.com/office/officeart/2005/8/layout/venn1"/>
    <dgm:cxn modelId="{20DBBEF8-1CBE-4C46-AC13-62C0BAD346E3}" type="presParOf" srcId="{A9C804B1-CC1E-4689-94CF-76B5561958C5}" destId="{F1B9E487-964D-4646-9D3E-295B65DFDE43}" srcOrd="0" destOrd="0" presId="urn:microsoft.com/office/officeart/2005/8/layout/venn1"/>
    <dgm:cxn modelId="{511B1421-89F4-4F18-8273-10ED239E816A}" type="presParOf" srcId="{A9C804B1-CC1E-4689-94CF-76B5561958C5}" destId="{3B48796D-7438-4C3A-BFBB-E2C8F7191E3F}" srcOrd="1" destOrd="0" presId="urn:microsoft.com/office/officeart/2005/8/layout/venn1"/>
    <dgm:cxn modelId="{3BAAAB34-8540-4E3A-BBEF-71CBBEE43457}" type="presParOf" srcId="{A9C804B1-CC1E-4689-94CF-76B5561958C5}" destId="{66B442B3-3EB8-4389-9916-F24D2DF0B474}" srcOrd="2" destOrd="0" presId="urn:microsoft.com/office/officeart/2005/8/layout/venn1"/>
    <dgm:cxn modelId="{B633FB87-8F6C-4E00-AA05-E7B25B672B60}" type="presParOf" srcId="{A9C804B1-CC1E-4689-94CF-76B5561958C5}" destId="{5DED599D-F5BD-4C16-86CE-9098B0960C93}" srcOrd="3" destOrd="0" presId="urn:microsoft.com/office/officeart/2005/8/layout/venn1"/>
    <dgm:cxn modelId="{6A832B4A-C8A4-44B4-AD3A-A0B2B35F6A1E}" type="presParOf" srcId="{A9C804B1-CC1E-4689-94CF-76B5561958C5}" destId="{B3BE6F4C-AD8A-44D2-905A-430415A5EF55}" srcOrd="4" destOrd="0" presId="urn:microsoft.com/office/officeart/2005/8/layout/venn1"/>
    <dgm:cxn modelId="{26B926DD-11D6-483B-B9D7-69906709100C}" type="presParOf" srcId="{A9C804B1-CC1E-4689-94CF-76B5561958C5}" destId="{F762613F-A3A8-45D9-ABE1-446F3638C3D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9E487-964D-4646-9D3E-295B65DFDE43}">
      <dsp:nvSpPr>
        <dsp:cNvPr id="0" name=""/>
        <dsp:cNvSpPr/>
      </dsp:nvSpPr>
      <dsp:spPr>
        <a:xfrm>
          <a:off x="2099138" y="384020"/>
          <a:ext cx="3715612" cy="37156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Learning powers</a:t>
          </a:r>
        </a:p>
      </dsp:txBody>
      <dsp:txXfrm>
        <a:off x="2594553" y="1034253"/>
        <a:ext cx="2724782" cy="1672025"/>
      </dsp:txXfrm>
    </dsp:sp>
    <dsp:sp modelId="{66B442B3-3EB8-4389-9916-F24D2DF0B474}">
      <dsp:nvSpPr>
        <dsp:cNvPr id="0" name=""/>
        <dsp:cNvSpPr/>
      </dsp:nvSpPr>
      <dsp:spPr>
        <a:xfrm>
          <a:off x="3695378" y="2399666"/>
          <a:ext cx="3715612" cy="37156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Community (partnerships &amp; belonging)</a:t>
          </a:r>
        </a:p>
      </dsp:txBody>
      <dsp:txXfrm>
        <a:off x="4831736" y="3359533"/>
        <a:ext cx="2229367" cy="2043587"/>
      </dsp:txXfrm>
    </dsp:sp>
    <dsp:sp modelId="{B3BE6F4C-AD8A-44D2-905A-430415A5EF55}">
      <dsp:nvSpPr>
        <dsp:cNvPr id="0" name=""/>
        <dsp:cNvSpPr/>
      </dsp:nvSpPr>
      <dsp:spPr>
        <a:xfrm>
          <a:off x="1013944" y="2399666"/>
          <a:ext cx="3715612" cy="37156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Citizenship (values)</a:t>
          </a:r>
        </a:p>
      </dsp:txBody>
      <dsp:txXfrm>
        <a:off x="1363831" y="3359533"/>
        <a:ext cx="2229367" cy="2043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54B-85D9-4003-810C-803E515EA3A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D15F-B39C-4DCB-8413-DC04A2B5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6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54B-85D9-4003-810C-803E515EA3A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D15F-B39C-4DCB-8413-DC04A2B5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34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54B-85D9-4003-810C-803E515EA3A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D15F-B39C-4DCB-8413-DC04A2B5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6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54B-85D9-4003-810C-803E515EA3A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D15F-B39C-4DCB-8413-DC04A2B5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8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54B-85D9-4003-810C-803E515EA3A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D15F-B39C-4DCB-8413-DC04A2B5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8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54B-85D9-4003-810C-803E515EA3A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D15F-B39C-4DCB-8413-DC04A2B5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1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54B-85D9-4003-810C-803E515EA3A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D15F-B39C-4DCB-8413-DC04A2B5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30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54B-85D9-4003-810C-803E515EA3A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D15F-B39C-4DCB-8413-DC04A2B5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7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54B-85D9-4003-810C-803E515EA3A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D15F-B39C-4DCB-8413-DC04A2B5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6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54B-85D9-4003-810C-803E515EA3A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D15F-B39C-4DCB-8413-DC04A2B5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39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54B-85D9-4003-810C-803E515EA3A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D15F-B39C-4DCB-8413-DC04A2B5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0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C54B-85D9-4003-810C-803E515EA3A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D15F-B39C-4DCB-8413-DC04A2B5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93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5C01-CA9B-41DC-816C-3FF6FC8AA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6625"/>
            <a:ext cx="7776864" cy="821953"/>
          </a:xfrm>
        </p:spPr>
        <p:txBody>
          <a:bodyPr>
            <a:normAutofit/>
          </a:bodyPr>
          <a:lstStyle/>
          <a:p>
            <a:r>
              <a:rPr lang="en-GB" sz="2400" dirty="0"/>
              <a:t>Wellbeing Initiative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50832-9CD6-4DCC-952A-CADA1765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692696"/>
            <a:ext cx="4695825" cy="9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D9361-3899-42FD-880E-C3A6FE433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898844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9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C0BB-2AD7-4EF7-A7D4-613BDFEA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2" y="70152"/>
            <a:ext cx="4690864" cy="1143000"/>
          </a:xfrm>
        </p:spPr>
        <p:txBody>
          <a:bodyPr/>
          <a:lstStyle/>
          <a:p>
            <a:r>
              <a:rPr lang="en-GB" dirty="0"/>
              <a:t>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AFDB-9156-4C72-9A3C-6AC449FF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Wellbeing Lead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new PE specialist</a:t>
            </a:r>
          </a:p>
          <a:p>
            <a:r>
              <a:rPr lang="en-GB" dirty="0"/>
              <a:t>Jungle School (Forest School) Coordinator</a:t>
            </a:r>
          </a:p>
          <a:p>
            <a:r>
              <a:rPr lang="en-GB" dirty="0"/>
              <a:t>Learning Lead teacher</a:t>
            </a:r>
          </a:p>
          <a:p>
            <a:r>
              <a:rPr lang="en-GB" dirty="0"/>
              <a:t>EAL Lead teacher</a:t>
            </a:r>
          </a:p>
          <a:p>
            <a:r>
              <a:rPr lang="en-GB" dirty="0"/>
              <a:t>Child Wellbeing Officer</a:t>
            </a:r>
          </a:p>
          <a:p>
            <a:r>
              <a:rPr lang="en-GB" dirty="0"/>
              <a:t>Family Liaison Officer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3DFA1-9CB2-4C7E-BEEC-F6C7E737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547" y="908720"/>
            <a:ext cx="2149581" cy="3035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99A642-04B4-47AE-B88A-63254DD71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697" y="908720"/>
            <a:ext cx="2247380" cy="3035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495C55-5D95-40A4-AAC6-F1556C6EB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5157192"/>
            <a:ext cx="1418247" cy="13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03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9ADDAC-A261-4785-9D73-8D512784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9476B-4AA4-4845-B2FF-2B75BE4D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Feeling good – How do you feel?</a:t>
            </a:r>
          </a:p>
          <a:p>
            <a:r>
              <a:rPr lang="en-GB" dirty="0"/>
              <a:t>Having friends (positive relationships)?</a:t>
            </a:r>
          </a:p>
          <a:p>
            <a:r>
              <a:rPr lang="en-GB" dirty="0"/>
              <a:t>Understand and manage our feelings?</a:t>
            </a:r>
          </a:p>
          <a:p>
            <a:r>
              <a:rPr lang="en-GB" dirty="0"/>
              <a:t>Having interests…</a:t>
            </a:r>
          </a:p>
          <a:p>
            <a:r>
              <a:rPr lang="en-GB" dirty="0"/>
              <a:t>Have hope (feel positive about the future)?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70766-4D35-4480-A348-5D3DA851D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36097"/>
            <a:ext cx="6413548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6951885"/>
              </p:ext>
            </p:extLst>
          </p:nvPr>
        </p:nvGraphicFramePr>
        <p:xfrm>
          <a:off x="539552" y="476672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11596" y="-94828"/>
            <a:ext cx="8229600" cy="1143000"/>
          </a:xfrm>
        </p:spPr>
        <p:txBody>
          <a:bodyPr/>
          <a:lstStyle/>
          <a:p>
            <a:r>
              <a:rPr lang="en-AU" dirty="0"/>
              <a:t>3 drivers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2431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75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1A659A-78DA-4344-AAF6-AC7941D1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ED439-8590-4232-9364-4FD894BFE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832648"/>
          </a:xfrm>
        </p:spPr>
        <p:txBody>
          <a:bodyPr>
            <a:normAutofit lnSpcReduction="10000"/>
          </a:bodyPr>
          <a:lstStyle/>
          <a:p>
            <a:r>
              <a:rPr lang="en-GB" sz="4700" dirty="0"/>
              <a:t>Curious</a:t>
            </a:r>
          </a:p>
          <a:p>
            <a:pPr marL="0" indent="0">
              <a:buNone/>
            </a:pPr>
            <a:endParaRPr lang="en-GB" sz="4700" dirty="0"/>
          </a:p>
          <a:p>
            <a:r>
              <a:rPr lang="en-GB" sz="4700" dirty="0"/>
              <a:t>Courage</a:t>
            </a:r>
          </a:p>
          <a:p>
            <a:pPr marL="0" indent="0">
              <a:buNone/>
            </a:pPr>
            <a:endParaRPr lang="en-GB" sz="4700" dirty="0"/>
          </a:p>
          <a:p>
            <a:r>
              <a:rPr lang="en-GB" sz="4700" dirty="0"/>
              <a:t>Explore</a:t>
            </a:r>
          </a:p>
          <a:p>
            <a:endParaRPr lang="en-GB" sz="4700" dirty="0"/>
          </a:p>
          <a:p>
            <a:r>
              <a:rPr lang="en-GB" sz="4700" dirty="0"/>
              <a:t>Reflect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738C8-5677-4899-B226-226405E8E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832648"/>
          </a:xfrm>
        </p:spPr>
        <p:txBody>
          <a:bodyPr>
            <a:noAutofit/>
          </a:bodyPr>
          <a:lstStyle/>
          <a:p>
            <a:r>
              <a:rPr lang="en-GB" sz="4400" dirty="0"/>
              <a:t>Creative</a:t>
            </a:r>
          </a:p>
          <a:p>
            <a:endParaRPr lang="en-GB" sz="4400" dirty="0"/>
          </a:p>
          <a:p>
            <a:r>
              <a:rPr lang="en-GB" sz="4400" dirty="0"/>
              <a:t>Communicate</a:t>
            </a:r>
          </a:p>
          <a:p>
            <a:endParaRPr lang="en-GB" sz="4400" dirty="0"/>
          </a:p>
          <a:p>
            <a:r>
              <a:rPr lang="en-GB" sz="4400" dirty="0"/>
              <a:t>Energy</a:t>
            </a:r>
          </a:p>
          <a:p>
            <a:endParaRPr lang="en-GB" sz="4400" dirty="0"/>
          </a:p>
          <a:p>
            <a:r>
              <a:rPr lang="en-GB" sz="4400" dirty="0"/>
              <a:t>Resilient</a:t>
            </a:r>
          </a:p>
        </p:txBody>
      </p:sp>
    </p:spTree>
    <p:extLst>
      <p:ext uri="{BB962C8B-B14F-4D97-AF65-F5344CB8AC3E}">
        <p14:creationId xmlns:p14="http://schemas.microsoft.com/office/powerpoint/2010/main" val="306018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7F6A-AF1B-4A69-994F-95E207CA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0AB4D0-9B29-4EC5-AABF-FAB9E4615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83982"/>
            <a:ext cx="4320479" cy="68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0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F1D8-2555-4B5D-AA3D-FAA54566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GB" dirty="0"/>
            </a:br>
            <a:r>
              <a:rPr lang="en-GB" dirty="0"/>
              <a:t>“there is no higher priority in life than health. Without it, all other skills lack meaning and utility” </a:t>
            </a:r>
            <a:br>
              <a:rPr lang="en-GB" dirty="0"/>
            </a:br>
            <a:r>
              <a:rPr lang="en-GB" sz="2200" dirty="0"/>
              <a:t>(</a:t>
            </a:r>
            <a:r>
              <a:rPr lang="en-GB" sz="2200" dirty="0" err="1"/>
              <a:t>Pangrazi</a:t>
            </a:r>
            <a:r>
              <a:rPr lang="en-GB" sz="2200" dirty="0"/>
              <a:t>, 2000, p. 18).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7A523E2-3614-4CD9-B319-12505DD16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924944"/>
            <a:ext cx="6927809" cy="30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3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C48E72-E11A-49D5-B332-5C0278B1D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81689"/>
            <a:ext cx="4248471" cy="318225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E02BF19-1849-4165-94D1-5DBDECBE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-Anxious</a:t>
            </a:r>
            <a:br>
              <a:rPr lang="en-GB" dirty="0"/>
            </a:br>
            <a:r>
              <a:rPr lang="en-GB" dirty="0"/>
              <a:t>-Celebrated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E92DE7-8A50-46F7-A5BB-49B508F3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672" y="169174"/>
            <a:ext cx="5449824" cy="579350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8B00D7-C058-4A5B-9D97-DB8CF1DA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oup of young men standing together in uniform&#10;&#10;Description generated with very high confidence">
            <a:extLst>
              <a:ext uri="{FF2B5EF4-FFF2-40B4-BE49-F238E27FC236}">
                <a16:creationId xmlns:a16="http://schemas.microsoft.com/office/drawing/2014/main" id="{DCD51707-208C-46FB-B8CB-EC6CB21A5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4"/>
          <a:stretch/>
        </p:blipFill>
        <p:spPr>
          <a:xfrm>
            <a:off x="726596" y="1778286"/>
            <a:ext cx="2567897" cy="392567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F4DA3-9C3D-4B4F-86F9-9B1BABC0D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741125"/>
            <a:ext cx="475767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1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ID-19 in India: the dangers of false optimism - The Lancet">
            <a:extLst>
              <a:ext uri="{FF2B5EF4-FFF2-40B4-BE49-F238E27FC236}">
                <a16:creationId xmlns:a16="http://schemas.microsoft.com/office/drawing/2014/main" id="{C5891B25-8F85-4F03-9239-64CDE58F69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14" y="1700808"/>
            <a:ext cx="349105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roe reports 33 new COVID-19 cases in a week, library, recycling center  remain closed after employees test positive for COVID-19 - centraljersey.com">
            <a:extLst>
              <a:ext uri="{FF2B5EF4-FFF2-40B4-BE49-F238E27FC236}">
                <a16:creationId xmlns:a16="http://schemas.microsoft.com/office/drawing/2014/main" id="{D496304B-6F9A-4293-AF40-A549A0A7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16" y="260648"/>
            <a:ext cx="36766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2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57ACF-382C-41A4-83AE-01B61CB4D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26" y="305071"/>
            <a:ext cx="6413548" cy="1963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00AC2-285E-417B-A0FE-8BA66E9C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71FF-55E6-4441-8800-82234D44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5400" dirty="0"/>
              <a:t>“a state of feeling good about ourselves and the way our lives are going”</a:t>
            </a:r>
          </a:p>
          <a:p>
            <a:pPr marL="0" indent="0">
              <a:buNone/>
            </a:pPr>
            <a:endParaRPr lang="en-GB" sz="5400" i="1" dirty="0"/>
          </a:p>
          <a:p>
            <a:pPr marL="0" indent="0">
              <a:buNone/>
            </a:pPr>
            <a:endParaRPr lang="en-GB" sz="5400" i="1" dirty="0"/>
          </a:p>
          <a:p>
            <a:pPr marL="0" indent="0">
              <a:buNone/>
            </a:pPr>
            <a:r>
              <a:rPr lang="en-GB" sz="5400" i="1" dirty="0"/>
              <a:t>= academic achievement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A988A-C9FE-4FE0-8B6B-E8EE051E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705079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9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40CA55-F537-4456-9A96-02074F7BD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4941168"/>
            <a:ext cx="2628900" cy="174307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4F1083-86B0-48EB-B54A-C288B84B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7EA6A-ED5E-4B9F-AAD0-EB955E67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171561"/>
            <a:ext cx="2466975" cy="1857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B3CF7-08F7-4BA1-BDC4-783CB8DA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142985"/>
            <a:ext cx="2390775" cy="191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02C23-1924-451C-B379-7852C04D8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04" y="427546"/>
            <a:ext cx="7049385" cy="254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0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F12F59-F077-4071-8F3D-BAB7D130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Wellbeing Initiative - 3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0EFC0-1E87-4BAA-BC90-B501BFA1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/>
              <a:t>Evaluate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Belonging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Cater for all needs (individual assessments)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D2EED-20D8-4547-8F3B-7CC8D2CC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268760"/>
            <a:ext cx="3528392" cy="2642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4EBDF-0763-4631-9049-B48529CAB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789040"/>
            <a:ext cx="4475196" cy="1700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776EAA-E43B-4675-A467-596592B5F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90" y="1567121"/>
            <a:ext cx="254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5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0E6A06-729D-4C10-A576-D60313D08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64" y="0"/>
            <a:ext cx="6613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3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7347F9-3696-4F4F-B07C-A9565529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6632"/>
            <a:ext cx="5400600" cy="68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9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4626C-3586-4F7E-BB32-39D8A8003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212992"/>
            <a:ext cx="5493326" cy="64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158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Wellbeing Initiative</vt:lpstr>
      <vt:lpstr>-Anxious -Celebrated</vt:lpstr>
      <vt:lpstr>PowerPoint Presentation</vt:lpstr>
      <vt:lpstr>PowerPoint Presentation</vt:lpstr>
      <vt:lpstr>PowerPoint Presentation</vt:lpstr>
      <vt:lpstr>Wellbeing Initiative - 3 elements</vt:lpstr>
      <vt:lpstr>PowerPoint Presentation</vt:lpstr>
      <vt:lpstr>PowerPoint Presentation</vt:lpstr>
      <vt:lpstr>PowerPoint Presentation</vt:lpstr>
      <vt:lpstr>Infrastructure</vt:lpstr>
      <vt:lpstr>PowerPoint Presentation</vt:lpstr>
      <vt:lpstr>3 drivers</vt:lpstr>
      <vt:lpstr>PowerPoint Presentation</vt:lpstr>
      <vt:lpstr>PowerPoint Presentation</vt:lpstr>
      <vt:lpstr> “there is no higher priority in life than health. Without it, all other skills lack meaning and utility”  (Pangrazi, 2000, p. 18).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</dc:title>
  <dc:creator>Administrator</dc:creator>
  <cp:lastModifiedBy>Timothy Lynch</cp:lastModifiedBy>
  <cp:revision>49</cp:revision>
  <dcterms:created xsi:type="dcterms:W3CDTF">2019-02-12T02:17:16Z</dcterms:created>
  <dcterms:modified xsi:type="dcterms:W3CDTF">2020-11-14T13:09:04Z</dcterms:modified>
</cp:coreProperties>
</file>